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4"/>
  </p:sldMasterIdLst>
  <p:notesMasterIdLst>
    <p:notesMasterId r:id="rId14"/>
  </p:notesMasterIdLst>
  <p:sldIdLst>
    <p:sldId id="256" r:id="rId5"/>
    <p:sldId id="257" r:id="rId6"/>
    <p:sldId id="264" r:id="rId7"/>
    <p:sldId id="271" r:id="rId8"/>
    <p:sldId id="262" r:id="rId9"/>
    <p:sldId id="279" r:id="rId10"/>
    <p:sldId id="280" r:id="rId11"/>
    <p:sldId id="277" r:id="rId12"/>
    <p:sldId id="278" r:id="rId13"/>
  </p:sldIdLst>
  <p:sldSz cx="9144000" cy="5143500" type="screen16x9"/>
  <p:notesSz cx="6858000" cy="9144000"/>
  <p:embeddedFontLst>
    <p:embeddedFont>
      <p:font typeface="Cooper Black" panose="0208090404030B020404" pitchFamily="18" charset="0"/>
      <p:regular r:id="rId15"/>
    </p:embeddedFont>
    <p:embeddedFont>
      <p:font typeface="Lato" panose="020F0502020204030203" pitchFamily="34" charset="0"/>
      <p:regular r:id="rId16"/>
      <p:bold r:id="rId17"/>
      <p:italic r:id="rId18"/>
      <p:boldItalic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  <p:embeddedFont>
      <p:font typeface="Snap ITC" panose="04040A07060A02020202" pitchFamily="82" charset="0"/>
      <p:regular r:id="rId24"/>
    </p:embeddedFont>
    <p:embeddedFont>
      <p:font typeface="Stencil" panose="040409050D0802020404" pitchFamily="82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rshith7171@gmail.com" initials="h" lastIdx="2" clrIdx="0">
    <p:extLst>
      <p:ext uri="{19B8F6BF-5375-455C-9EA6-DF929625EA0E}">
        <p15:presenceInfo xmlns:p15="http://schemas.microsoft.com/office/powerpoint/2012/main" userId="fa6c5c9bb067a50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3" d="100"/>
          <a:sy n="93" d="100"/>
        </p:scale>
        <p:origin x="709" y="47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font" Target="fonts/font7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0.fntdata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EE2E2C-F03B-479B-9601-465D629163B2}" type="doc">
      <dgm:prSet loTypeId="urn:microsoft.com/office/officeart/2005/8/layout/vList2" loCatId="list" qsTypeId="urn:microsoft.com/office/officeart/2005/8/quickstyle/simple3" qsCatId="simple" csTypeId="urn:microsoft.com/office/officeart/2005/8/colors/accent2_3" csCatId="accent2" phldr="1"/>
      <dgm:spPr/>
      <dgm:t>
        <a:bodyPr/>
        <a:lstStyle/>
        <a:p>
          <a:endParaRPr lang="en-IN"/>
        </a:p>
      </dgm:t>
    </dgm:pt>
    <dgm:pt modelId="{F95D6A68-5621-44AD-8DAA-1190AC38B552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The main objective of the project is to manage the trip expenses during a trip and to know weather conditions of the destination place. This project is useful for trip people. It is a GUI based application.</a:t>
          </a:r>
        </a:p>
        <a:p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In this application, at maximum we can enter 5 trip traveler details and we can add their trip expense details i.e. a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traveller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can enter details for the what purpose he/she spent at specific time and date. We are allowed to track the expenses at any point of time.</a:t>
          </a:r>
        </a:p>
        <a:p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We can know the exact weather conditions like current temperature, humidity, minimum temperature, maximum temperature and graticule location of destination place.</a:t>
          </a:r>
          <a:r>
            <a:rPr lang="en-IN" b="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​</a:t>
          </a:r>
          <a:endParaRPr lang="en-IN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7A5B7F0-ED3B-41D7-AF82-BBC9D4B8A9C4}" type="sibTrans" cxnId="{3C2B2600-574B-464F-8ED6-9FCC4C7BD283}">
      <dgm:prSet/>
      <dgm:spPr/>
      <dgm:t>
        <a:bodyPr/>
        <a:lstStyle/>
        <a:p>
          <a:endParaRPr lang="en-IN"/>
        </a:p>
      </dgm:t>
    </dgm:pt>
    <dgm:pt modelId="{A2D7A85F-B243-4C10-BDDC-54061CB25FD7}" type="parTrans" cxnId="{3C2B2600-574B-464F-8ED6-9FCC4C7BD283}">
      <dgm:prSet/>
      <dgm:spPr/>
      <dgm:t>
        <a:bodyPr/>
        <a:lstStyle/>
        <a:p>
          <a:endParaRPr lang="en-IN"/>
        </a:p>
      </dgm:t>
    </dgm:pt>
    <dgm:pt modelId="{2D361545-93ED-4165-BC1C-9F442B46B16F}" type="pres">
      <dgm:prSet presAssocID="{29EE2E2C-F03B-479B-9601-465D629163B2}" presName="linear" presStyleCnt="0">
        <dgm:presLayoutVars>
          <dgm:animLvl val="lvl"/>
          <dgm:resizeHandles val="exact"/>
        </dgm:presLayoutVars>
      </dgm:prSet>
      <dgm:spPr/>
    </dgm:pt>
    <dgm:pt modelId="{E21F7DD6-ECC4-45F2-86CE-F631E2CEA618}" type="pres">
      <dgm:prSet presAssocID="{F95D6A68-5621-44AD-8DAA-1190AC38B552}" presName="parentText" presStyleLbl="node1" presStyleIdx="0" presStyleCnt="1" custScaleX="98751" custScaleY="86387" custLinFactNeighborX="1259" custLinFactNeighborY="-5708">
        <dgm:presLayoutVars>
          <dgm:chMax val="0"/>
          <dgm:bulletEnabled val="1"/>
        </dgm:presLayoutVars>
      </dgm:prSet>
      <dgm:spPr/>
    </dgm:pt>
  </dgm:ptLst>
  <dgm:cxnLst>
    <dgm:cxn modelId="{3C2B2600-574B-464F-8ED6-9FCC4C7BD283}" srcId="{29EE2E2C-F03B-479B-9601-465D629163B2}" destId="{F95D6A68-5621-44AD-8DAA-1190AC38B552}" srcOrd="0" destOrd="0" parTransId="{A2D7A85F-B243-4C10-BDDC-54061CB25FD7}" sibTransId="{27A5B7F0-ED3B-41D7-AF82-BBC9D4B8A9C4}"/>
    <dgm:cxn modelId="{6853E512-8467-44DF-8FEC-8BD28F19F7AB}" type="presOf" srcId="{29EE2E2C-F03B-479B-9601-465D629163B2}" destId="{2D361545-93ED-4165-BC1C-9F442B46B16F}" srcOrd="0" destOrd="0" presId="urn:microsoft.com/office/officeart/2005/8/layout/vList2"/>
    <dgm:cxn modelId="{898169B1-F95B-47D4-9936-8B359DAEE2E6}" type="presOf" srcId="{F95D6A68-5621-44AD-8DAA-1190AC38B552}" destId="{E21F7DD6-ECC4-45F2-86CE-F631E2CEA618}" srcOrd="0" destOrd="0" presId="urn:microsoft.com/office/officeart/2005/8/layout/vList2"/>
    <dgm:cxn modelId="{D352120C-11A5-4926-9C11-F98C1FE00BEC}" type="presParOf" srcId="{2D361545-93ED-4165-BC1C-9F442B46B16F}" destId="{E21F7DD6-ECC4-45F2-86CE-F631E2CEA61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22E9AF-2403-4908-9BA1-C4E492A14874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94A0B056-2BBF-4ECC-AB8E-29E5C2A1D2C9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dirty="0">
              <a:solidFill>
                <a:schemeClr val="tx1"/>
              </a:solidFill>
            </a:rPr>
            <a:t>weather</a:t>
          </a:r>
        </a:p>
      </dgm:t>
    </dgm:pt>
    <dgm:pt modelId="{EFAC0514-29F5-44F5-AF3C-59899C7648F3}" type="parTrans" cxnId="{4A47402E-6F1D-4F36-8B84-60F769E751FA}">
      <dgm:prSet/>
      <dgm:spPr/>
      <dgm:t>
        <a:bodyPr/>
        <a:lstStyle/>
        <a:p>
          <a:endParaRPr lang="en-IN"/>
        </a:p>
      </dgm:t>
    </dgm:pt>
    <dgm:pt modelId="{9D5FD532-04B3-436E-9641-06C0B3914A2E}" type="sibTrans" cxnId="{4A47402E-6F1D-4F36-8B84-60F769E751FA}">
      <dgm:prSet/>
      <dgm:spPr/>
      <dgm:t>
        <a:bodyPr/>
        <a:lstStyle/>
        <a:p>
          <a:endParaRPr lang="en-IN"/>
        </a:p>
      </dgm:t>
    </dgm:pt>
    <dgm:pt modelId="{7EC3D8D3-4022-47B0-AFE4-05252B427931}">
      <dgm:prSet phldrT="[Text]"/>
      <dgm:spPr/>
      <dgm:t>
        <a:bodyPr/>
        <a:lstStyle/>
        <a:p>
          <a:r>
            <a:rPr lang="en-IN" dirty="0">
              <a:solidFill>
                <a:schemeClr val="bg1"/>
              </a:solidFill>
            </a:rPr>
            <a:t>Track expenses</a:t>
          </a:r>
        </a:p>
      </dgm:t>
    </dgm:pt>
    <dgm:pt modelId="{E4844A88-D798-4F7D-841F-55A0F8464F56}" type="parTrans" cxnId="{8468E418-FBEC-4A86-B9F4-5235B0A561B9}">
      <dgm:prSet/>
      <dgm:spPr/>
      <dgm:t>
        <a:bodyPr/>
        <a:lstStyle/>
        <a:p>
          <a:endParaRPr lang="en-IN"/>
        </a:p>
      </dgm:t>
    </dgm:pt>
    <dgm:pt modelId="{2713C7FD-CBCD-4A6A-8DE7-3AEC47260C9F}" type="sibTrans" cxnId="{8468E418-FBEC-4A86-B9F4-5235B0A561B9}">
      <dgm:prSet/>
      <dgm:spPr/>
      <dgm:t>
        <a:bodyPr/>
        <a:lstStyle/>
        <a:p>
          <a:endParaRPr lang="en-IN"/>
        </a:p>
      </dgm:t>
    </dgm:pt>
    <dgm:pt modelId="{122A767A-DD28-4FC6-8FB5-3B09A89A8C22}" type="pres">
      <dgm:prSet presAssocID="{5222E9AF-2403-4908-9BA1-C4E492A14874}" presName="diagram" presStyleCnt="0">
        <dgm:presLayoutVars>
          <dgm:dir/>
          <dgm:resizeHandles val="exact"/>
        </dgm:presLayoutVars>
      </dgm:prSet>
      <dgm:spPr/>
    </dgm:pt>
    <dgm:pt modelId="{7344A06D-8E98-42E1-B01A-5F29637F4491}" type="pres">
      <dgm:prSet presAssocID="{94A0B056-2BBF-4ECC-AB8E-29E5C2A1D2C9}" presName="node" presStyleLbl="node1" presStyleIdx="0" presStyleCnt="2">
        <dgm:presLayoutVars>
          <dgm:bulletEnabled val="1"/>
        </dgm:presLayoutVars>
      </dgm:prSet>
      <dgm:spPr/>
    </dgm:pt>
    <dgm:pt modelId="{EFC5E2DD-1B07-43B4-9A39-D026F6B86E28}" type="pres">
      <dgm:prSet presAssocID="{9D5FD532-04B3-436E-9641-06C0B3914A2E}" presName="sibTrans" presStyleCnt="0"/>
      <dgm:spPr/>
    </dgm:pt>
    <dgm:pt modelId="{B118EB9F-F107-442E-B6C1-7D37C91ED1CC}" type="pres">
      <dgm:prSet presAssocID="{7EC3D8D3-4022-47B0-AFE4-05252B427931}" presName="node" presStyleLbl="node1" presStyleIdx="1" presStyleCnt="2" custScaleX="99287" custLinFactNeighborX="2091" custLinFactNeighborY="1372">
        <dgm:presLayoutVars>
          <dgm:bulletEnabled val="1"/>
        </dgm:presLayoutVars>
      </dgm:prSet>
      <dgm:spPr/>
    </dgm:pt>
  </dgm:ptLst>
  <dgm:cxnLst>
    <dgm:cxn modelId="{8468E418-FBEC-4A86-B9F4-5235B0A561B9}" srcId="{5222E9AF-2403-4908-9BA1-C4E492A14874}" destId="{7EC3D8D3-4022-47B0-AFE4-05252B427931}" srcOrd="1" destOrd="0" parTransId="{E4844A88-D798-4F7D-841F-55A0F8464F56}" sibTransId="{2713C7FD-CBCD-4A6A-8DE7-3AEC47260C9F}"/>
    <dgm:cxn modelId="{59F42B24-D444-440B-8401-B18FAF456DC9}" type="presOf" srcId="{94A0B056-2BBF-4ECC-AB8E-29E5C2A1D2C9}" destId="{7344A06D-8E98-42E1-B01A-5F29637F4491}" srcOrd="0" destOrd="0" presId="urn:microsoft.com/office/officeart/2005/8/layout/default"/>
    <dgm:cxn modelId="{4A47402E-6F1D-4F36-8B84-60F769E751FA}" srcId="{5222E9AF-2403-4908-9BA1-C4E492A14874}" destId="{94A0B056-2BBF-4ECC-AB8E-29E5C2A1D2C9}" srcOrd="0" destOrd="0" parTransId="{EFAC0514-29F5-44F5-AF3C-59899C7648F3}" sibTransId="{9D5FD532-04B3-436E-9641-06C0B3914A2E}"/>
    <dgm:cxn modelId="{3F0E5434-BFE6-43D1-93F0-CFB9FD2BA3FE}" type="presOf" srcId="{5222E9AF-2403-4908-9BA1-C4E492A14874}" destId="{122A767A-DD28-4FC6-8FB5-3B09A89A8C22}" srcOrd="0" destOrd="0" presId="urn:microsoft.com/office/officeart/2005/8/layout/default"/>
    <dgm:cxn modelId="{AF490235-7C48-47F4-9A25-4C52C6776B4F}" type="presOf" srcId="{7EC3D8D3-4022-47B0-AFE4-05252B427931}" destId="{B118EB9F-F107-442E-B6C1-7D37C91ED1CC}" srcOrd="0" destOrd="0" presId="urn:microsoft.com/office/officeart/2005/8/layout/default"/>
    <dgm:cxn modelId="{08B40B49-F43F-4864-94EA-66BCB0B21F06}" type="presParOf" srcId="{122A767A-DD28-4FC6-8FB5-3B09A89A8C22}" destId="{7344A06D-8E98-42E1-B01A-5F29637F4491}" srcOrd="0" destOrd="0" presId="urn:microsoft.com/office/officeart/2005/8/layout/default"/>
    <dgm:cxn modelId="{477FE2D7-7524-4D89-9B52-6AFED2DB2BF9}" type="presParOf" srcId="{122A767A-DD28-4FC6-8FB5-3B09A89A8C22}" destId="{EFC5E2DD-1B07-43B4-9A39-D026F6B86E28}" srcOrd="1" destOrd="0" presId="urn:microsoft.com/office/officeart/2005/8/layout/default"/>
    <dgm:cxn modelId="{FD509F89-BF56-40FD-A81F-F24785D0F1E8}" type="presParOf" srcId="{122A767A-DD28-4FC6-8FB5-3B09A89A8C22}" destId="{B118EB9F-F107-442E-B6C1-7D37C91ED1CC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78FCB1-BC19-422A-B4CF-7FBE55D24951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16275C0-DC39-425C-A269-73BB8350B694}" type="pres">
      <dgm:prSet presAssocID="{9B78FCB1-BC19-422A-B4CF-7FBE55D24951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</dgm:ptLst>
  <dgm:cxnLst>
    <dgm:cxn modelId="{7D1D3C27-5E37-421B-A8F8-A1A86BDC88F6}" type="presOf" srcId="{9B78FCB1-BC19-422A-B4CF-7FBE55D24951}" destId="{816275C0-DC39-425C-A269-73BB8350B694}" srcOrd="0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1F7DD6-ECC4-45F2-86CE-F631E2CEA618}">
      <dsp:nvSpPr>
        <dsp:cNvPr id="0" name=""/>
        <dsp:cNvSpPr/>
      </dsp:nvSpPr>
      <dsp:spPr>
        <a:xfrm>
          <a:off x="111631" y="0"/>
          <a:ext cx="8826028" cy="2765351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shade val="8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main objective of the project is to manage the trip expenses during a trip and to know weather conditions of the destination place. This project is useful for trip people. It is a GUI based application.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 this application, at maximum we can enter 5 trip traveler details and we can add their trip expense details i.e. a </a:t>
          </a:r>
          <a:r>
            <a:rPr lang="en-US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traveller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can enter details for the what purpose he/she spent at specific time and date. We are allowed to track the expenses at any point of time.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We can know the exact weather conditions like current temperature, humidity, minimum temperature, maximum temperature and graticule location of destination place.</a:t>
          </a:r>
          <a:r>
            <a:rPr lang="en-IN" sz="1600" b="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​</a:t>
          </a:r>
          <a:endParaRPr lang="en-I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46624" y="134993"/>
        <a:ext cx="8556042" cy="24953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44A06D-8E98-42E1-B01A-5F29637F4491}">
      <dsp:nvSpPr>
        <dsp:cNvPr id="0" name=""/>
        <dsp:cNvSpPr/>
      </dsp:nvSpPr>
      <dsp:spPr>
        <a:xfrm>
          <a:off x="437434" y="225"/>
          <a:ext cx="1695328" cy="101719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2700" kern="1200" dirty="0">
              <a:solidFill>
                <a:schemeClr val="tx1"/>
              </a:solidFill>
            </a:rPr>
            <a:t>weather</a:t>
          </a:r>
        </a:p>
      </dsp:txBody>
      <dsp:txXfrm>
        <a:off x="437434" y="225"/>
        <a:ext cx="1695328" cy="1017196"/>
      </dsp:txXfrm>
    </dsp:sp>
    <dsp:sp modelId="{B118EB9F-F107-442E-B6C1-7D37C91ED1CC}">
      <dsp:nvSpPr>
        <dsp:cNvPr id="0" name=""/>
        <dsp:cNvSpPr/>
      </dsp:nvSpPr>
      <dsp:spPr>
        <a:xfrm>
          <a:off x="2337745" y="451"/>
          <a:ext cx="1683240" cy="101719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>
              <a:solidFill>
                <a:schemeClr val="bg1"/>
              </a:solidFill>
            </a:rPr>
            <a:t>Track expenses</a:t>
          </a:r>
        </a:p>
      </dsp:txBody>
      <dsp:txXfrm>
        <a:off x="2337745" y="451"/>
        <a:ext cx="1683240" cy="10171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e2415e1abb_0_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e2415e1abb_0_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2415e1abb_0_1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2415e1abb_0_10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2415e1abb_0_1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2415e1abb_0_10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1978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2415e1abb_0_1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2415e1abb_0_10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109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AUTOLAYOUT_2">
    <p:bg>
      <p:bgPr>
        <a:solidFill>
          <a:srgbClr val="FFFFFF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3" descr="Ribbon graphic element" title="Blue-gray graphic ribbon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"/>
            <a:ext cx="914400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3"/>
          <p:cNvSpPr txBox="1">
            <a:spLocks noGrp="1"/>
          </p:cNvSpPr>
          <p:nvPr>
            <p:ph type="ctrTitle"/>
          </p:nvPr>
        </p:nvSpPr>
        <p:spPr>
          <a:xfrm>
            <a:off x="436825" y="849050"/>
            <a:ext cx="4065900" cy="195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 b="1">
                <a:solidFill>
                  <a:srgbClr val="42424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 b="1">
                <a:solidFill>
                  <a:srgbClr val="424242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 b="1">
                <a:solidFill>
                  <a:srgbClr val="424242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 b="1">
                <a:solidFill>
                  <a:srgbClr val="424242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 b="1">
                <a:solidFill>
                  <a:srgbClr val="424242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 b="1">
                <a:solidFill>
                  <a:srgbClr val="424242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 b="1">
                <a:solidFill>
                  <a:srgbClr val="424242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 b="1">
                <a:solidFill>
                  <a:srgbClr val="424242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 b="1">
                <a:solidFill>
                  <a:srgbClr val="42424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subTitle" idx="1"/>
          </p:nvPr>
        </p:nvSpPr>
        <p:spPr>
          <a:xfrm>
            <a:off x="436825" y="2974150"/>
            <a:ext cx="4065900" cy="550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AUTOLAYOUT_3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" name="Google Shape;137;p14"/>
          <p:cNvGrpSpPr/>
          <p:nvPr/>
        </p:nvGrpSpPr>
        <p:grpSpPr>
          <a:xfrm>
            <a:off x="0" y="4510813"/>
            <a:ext cx="9144000" cy="150575"/>
            <a:chOff x="0" y="3797750"/>
            <a:chExt cx="9144000" cy="150575"/>
          </a:xfrm>
        </p:grpSpPr>
        <p:cxnSp>
          <p:nvCxnSpPr>
            <p:cNvPr id="138" name="Google Shape;138;p14"/>
            <p:cNvCxnSpPr/>
            <p:nvPr/>
          </p:nvCxnSpPr>
          <p:spPr>
            <a:xfrm>
              <a:off x="0" y="379775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rgbClr val="90A4AE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9" name="Google Shape;139;p14"/>
            <p:cNvCxnSpPr/>
            <p:nvPr/>
          </p:nvCxnSpPr>
          <p:spPr>
            <a:xfrm>
              <a:off x="0" y="3948325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rgbClr val="90A4AE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0" name="Google Shape;140;p14"/>
            <p:cNvCxnSpPr/>
            <p:nvPr/>
          </p:nvCxnSpPr>
          <p:spPr>
            <a:xfrm>
              <a:off x="0" y="3873038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rgbClr val="90A4AE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41" name="Google Shape;14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22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400">
                <a:solidFill>
                  <a:srgbClr val="FFFFFF"/>
                </a:solidFill>
              </a:defRPr>
            </a:lvl2pPr>
            <a:lvl3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400">
                <a:solidFill>
                  <a:srgbClr val="FFFFFF"/>
                </a:solidFill>
              </a:defRPr>
            </a:lvl3pPr>
            <a:lvl4pPr marL="182880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400">
                <a:solidFill>
                  <a:srgbClr val="FFFFFF"/>
                </a:solidFill>
              </a:defRPr>
            </a:lvl4pPr>
            <a:lvl5pPr marL="228600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400">
                <a:solidFill>
                  <a:srgbClr val="FFFFFF"/>
                </a:solidFill>
              </a:defRPr>
            </a:lvl5pPr>
            <a:lvl6pPr marL="274320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400">
                <a:solidFill>
                  <a:srgbClr val="FFFFFF"/>
                </a:solidFill>
              </a:defRPr>
            </a:lvl6pPr>
            <a:lvl7pPr marL="320040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400">
                <a:solidFill>
                  <a:srgbClr val="FFFFFF"/>
                </a:solidFill>
              </a:defRPr>
            </a:lvl7pPr>
            <a:lvl8pPr marL="365760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400">
                <a:solidFill>
                  <a:srgbClr val="FFFFFF"/>
                </a:solidFill>
              </a:defRPr>
            </a:lvl8pPr>
            <a:lvl9pPr marL="411480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400"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3" name="Google Shape;14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56" r:id="rId6"/>
    <p:sldLayoutId id="2147483659" r:id="rId7"/>
    <p:sldLayoutId id="214748366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3.jfif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51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>
            <a:spLocks noGrp="1"/>
          </p:cNvSpPr>
          <p:nvPr>
            <p:ph type="ctrTitle"/>
          </p:nvPr>
        </p:nvSpPr>
        <p:spPr>
          <a:xfrm>
            <a:off x="132507" y="487679"/>
            <a:ext cx="3850213" cy="1941831"/>
          </a:xfrm>
          <a:prstGeom prst="rect">
            <a:avLst/>
          </a:prstGeom>
          <a:effectLst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u="sng" dirty="0">
                <a:solidFill>
                  <a:schemeClr val="accent1">
                    <a:lumMod val="75000"/>
                  </a:schemeClr>
                </a:solidFill>
                <a:highlight>
                  <a:srgbClr val="FF00FF"/>
                </a:highlight>
                <a:latin typeface="Stencil" panose="040409050D0802020404" pitchFamily="82" charset="0"/>
              </a:rPr>
              <a:t>PYTHON Mini  project </a:t>
            </a:r>
            <a:r>
              <a:rPr lang="en-IN" sz="4400" dirty="0">
                <a:solidFill>
                  <a:schemeClr val="accent6"/>
                </a:solidFill>
                <a:highlight>
                  <a:srgbClr val="FF00FF"/>
                </a:highlight>
                <a:latin typeface="Stencil" panose="040409050D0802020404" pitchFamily="82" charset="0"/>
              </a:rPr>
              <a:t>:</a:t>
            </a:r>
            <a:endParaRPr lang="en-IN" sz="4400" dirty="0">
              <a:solidFill>
                <a:schemeClr val="accent6"/>
              </a:solidFill>
              <a:highlight>
                <a:srgbClr val="FF00FF"/>
              </a:highlight>
              <a:latin typeface="Times New Roman" panose="02020603050405020304" pitchFamily="18" charset="0"/>
            </a:endParaRPr>
          </a:p>
        </p:txBody>
      </p:sp>
      <p:sp>
        <p:nvSpPr>
          <p:cNvPr id="149" name="Google Shape;149;p15"/>
          <p:cNvSpPr txBox="1">
            <a:spLocks noGrp="1"/>
          </p:cNvSpPr>
          <p:nvPr>
            <p:ph type="subTitle" idx="1"/>
          </p:nvPr>
        </p:nvSpPr>
        <p:spPr>
          <a:xfrm>
            <a:off x="132507" y="2190683"/>
            <a:ext cx="5191333" cy="7621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1"/>
                </a:solidFill>
                <a:highlight>
                  <a:srgbClr val="FFFF00"/>
                </a:highlight>
                <a:latin typeface="Snap ITC" panose="04040A07060A02020202" pitchFamily="82" charset="0"/>
              </a:rPr>
              <a:t>(TRIPOTO)</a:t>
            </a:r>
            <a:endParaRPr sz="4000" dirty="0">
              <a:solidFill>
                <a:schemeClr val="accent1"/>
              </a:solidFill>
              <a:highlight>
                <a:srgbClr val="FFFF00"/>
              </a:highlight>
              <a:latin typeface="Snap ITC" panose="04040A07060A02020202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73A6AB-80F4-423A-A8E7-8DA581534B1D}"/>
              </a:ext>
            </a:extLst>
          </p:cNvPr>
          <p:cNvSpPr txBox="1"/>
          <p:nvPr/>
        </p:nvSpPr>
        <p:spPr>
          <a:xfrm>
            <a:off x="5167040" y="3252595"/>
            <a:ext cx="45855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0" i="0" u="sng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tencil" panose="040409050D0802020404" pitchFamily="82" charset="0"/>
                <a:sym typeface="Montserrat"/>
              </a:rPr>
              <a:t>PRESENTED BY:</a:t>
            </a:r>
            <a:endParaRPr lang="en-IN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749D643-1183-4DC6-85C2-EBE1FF051F29}"/>
              </a:ext>
            </a:extLst>
          </p:cNvPr>
          <p:cNvSpPr>
            <a:spLocks noGrp="1"/>
          </p:cNvSpPr>
          <p:nvPr/>
        </p:nvSpPr>
        <p:spPr>
          <a:xfrm>
            <a:off x="3718560" y="3960481"/>
            <a:ext cx="5533813" cy="1686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Quicksand"/>
              <a:buChar char="●"/>
              <a:defRPr sz="1300" b="0" i="0" u="none" strike="noStrike" cap="none">
                <a:solidFill>
                  <a:schemeClr val="accent4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115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Quicksand"/>
              <a:buChar char="○"/>
              <a:defRPr sz="1300" b="0" i="0" u="none" strike="noStrike" cap="none">
                <a:solidFill>
                  <a:schemeClr val="accent4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115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Quicksand"/>
              <a:buChar char="■"/>
              <a:defRPr sz="1300" b="0" i="0" u="none" strike="noStrike" cap="none">
                <a:solidFill>
                  <a:schemeClr val="accent4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115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Quicksand"/>
              <a:buChar char="●"/>
              <a:defRPr sz="1300" b="0" i="0" u="none" strike="noStrike" cap="none">
                <a:solidFill>
                  <a:schemeClr val="accent4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115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Quicksand"/>
              <a:buChar char="○"/>
              <a:defRPr sz="1300" b="0" i="0" u="none" strike="noStrike" cap="none">
                <a:solidFill>
                  <a:schemeClr val="accent4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115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Quicksand"/>
              <a:buChar char="■"/>
              <a:defRPr sz="1300" b="0" i="0" u="none" strike="noStrike" cap="none">
                <a:solidFill>
                  <a:schemeClr val="accent4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115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Quicksand"/>
              <a:buChar char="●"/>
              <a:defRPr sz="1300" b="0" i="0" u="none" strike="noStrike" cap="none">
                <a:solidFill>
                  <a:schemeClr val="accent4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115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Quicksand"/>
              <a:buChar char="○"/>
              <a:defRPr sz="1300" b="0" i="0" u="none" strike="noStrike" cap="none">
                <a:solidFill>
                  <a:schemeClr val="accent4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1150" algn="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300"/>
              <a:buFont typeface="Quicksand"/>
              <a:buChar char="■"/>
              <a:defRPr sz="1300" b="0" i="0" u="none" strike="noStrike" cap="none">
                <a:solidFill>
                  <a:schemeClr val="accent4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algn="l">
              <a:buClr>
                <a:schemeClr val="bg1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oper Black" panose="0208090404030B020404" pitchFamily="18" charset="0"/>
              </a:rPr>
              <a:t>VAMSHIDHAR DUGYALA   [1602-20-737-057]</a:t>
            </a:r>
          </a:p>
          <a:p>
            <a:pPr algn="l">
              <a:buClr>
                <a:schemeClr val="bg1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oper Black" panose="0208090404030B020404" pitchFamily="18" charset="0"/>
              </a:rPr>
              <a:t>HARSHITH PAGINDLA         [1602-20-737-016]</a:t>
            </a:r>
          </a:p>
          <a:p>
            <a:pPr algn="l">
              <a:buClr>
                <a:schemeClr val="bg1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oper Black" panose="0208090404030B020404" pitchFamily="18" charset="0"/>
              </a:rPr>
              <a:t>GOPI SATHVIK                        [1602-20-737-013]</a:t>
            </a:r>
          </a:p>
          <a:p>
            <a:pPr algn="l" rtl="0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57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4003350" cy="7243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sz="2800" u="sng" dirty="0">
                <a:solidFill>
                  <a:schemeClr val="bg2">
                    <a:lumMod val="10000"/>
                  </a:schemeClr>
                </a:solidFill>
                <a:highlight>
                  <a:srgbClr val="00FFFF"/>
                </a:highlight>
                <a:latin typeface="Snap ITC" panose="04040A07060A02020202" pitchFamily="82" charset="0"/>
              </a:rPr>
              <a:t>ABSTRACT​</a:t>
            </a:r>
            <a:r>
              <a:rPr lang="en" sz="2800" u="sng" dirty="0">
                <a:solidFill>
                  <a:schemeClr val="bg2">
                    <a:lumMod val="10000"/>
                  </a:schemeClr>
                </a:solidFill>
                <a:highlight>
                  <a:srgbClr val="00FFFF"/>
                </a:highlight>
                <a:latin typeface="Snap ITC" panose="04040A07060A02020202" pitchFamily="82" charset="0"/>
              </a:rPr>
              <a:t>:</a:t>
            </a:r>
            <a:endParaRPr sz="2800" u="sng" dirty="0">
              <a:solidFill>
                <a:schemeClr val="bg2">
                  <a:lumMod val="10000"/>
                </a:schemeClr>
              </a:solidFill>
              <a:highlight>
                <a:srgbClr val="00FFFF"/>
              </a:highlight>
              <a:latin typeface="Snap ITC" panose="04040A07060A02020202" pitchFamily="82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C8A841F-2E03-440A-AFCC-21F1E536AF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778824"/>
              </p:ext>
            </p:extLst>
          </p:nvPr>
        </p:nvGraphicFramePr>
        <p:xfrm>
          <a:off x="-21265" y="813173"/>
          <a:ext cx="8937660" cy="2890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314F1B4-851C-4043-88E0-83EEED97A4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1620489"/>
              </p:ext>
            </p:extLst>
          </p:nvPr>
        </p:nvGraphicFramePr>
        <p:xfrm>
          <a:off x="2001675" y="4033283"/>
          <a:ext cx="4422971" cy="1017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C9BC6EC-2CE2-44D0-93E4-2C23DCD3A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22401" y="133815"/>
            <a:ext cx="6289285" cy="511227"/>
          </a:xfrm>
        </p:spPr>
        <p:txBody>
          <a:bodyPr>
            <a:noAutofit/>
          </a:bodyPr>
          <a:lstStyle/>
          <a:p>
            <a:pPr marL="431800" indent="-285750">
              <a:buFont typeface="Wingdings" panose="05000000000000000000" pitchFamily="2" charset="2"/>
              <a:buChar char="q"/>
            </a:pPr>
            <a:r>
              <a:rPr lang="en-US" sz="2400" u="sng" dirty="0">
                <a:solidFill>
                  <a:schemeClr val="accent4">
                    <a:lumMod val="25000"/>
                  </a:schemeClr>
                </a:solidFill>
                <a:latin typeface="Cooper Black" panose="0208090404030B020404" pitchFamily="18" charset="0"/>
              </a:rPr>
              <a:t>USE CASE  DIAGRAM: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C42505-E191-4351-ABD3-E613F8E735E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5526" y="820388"/>
            <a:ext cx="5952344" cy="401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01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7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9295E-CAA3-41AB-8AD2-11AB004E5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127"/>
            <a:ext cx="7530972" cy="846743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Snap ITC" panose="04040A07060A02020202" pitchFamily="82" charset="0"/>
              </a:rPr>
              <a:t>TECHNOLOGY USED:​ </a:t>
            </a:r>
            <a:endParaRPr lang="en-IN" u="sng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  <a:latin typeface="Snap ITC" panose="04040A07060A02020202" pitchFamily="82" charset="0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4E5DB0FE-9ACD-4229-93FF-EE210AD885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8509527"/>
              </p:ext>
            </p:extLst>
          </p:nvPr>
        </p:nvGraphicFramePr>
        <p:xfrm>
          <a:off x="247823" y="3051108"/>
          <a:ext cx="4767943" cy="17728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D413755-2D59-464A-B792-15469B8F196C}"/>
              </a:ext>
            </a:extLst>
          </p:cNvPr>
          <p:cNvSpPr txBox="1">
            <a:spLocks/>
          </p:cNvSpPr>
          <p:nvPr/>
        </p:nvSpPr>
        <p:spPr>
          <a:xfrm>
            <a:off x="237193" y="1057648"/>
            <a:ext cx="8520600" cy="32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Lato"/>
              <a:buNone/>
              <a:defRPr sz="1800" b="0" i="0" u="none" strike="noStrike" cap="none">
                <a:solidFill>
                  <a:srgbClr val="42424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Lato"/>
              <a:buNone/>
              <a:defRPr sz="1800" b="0" i="0" u="none" strike="noStrike" cap="none">
                <a:solidFill>
                  <a:srgbClr val="42424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Lato"/>
              <a:buNone/>
              <a:defRPr sz="1800" b="0" i="0" u="none" strike="noStrike" cap="none">
                <a:solidFill>
                  <a:srgbClr val="42424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Lato"/>
              <a:buNone/>
              <a:defRPr sz="1800" b="0" i="0" u="none" strike="noStrike" cap="none">
                <a:solidFill>
                  <a:srgbClr val="42424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Lato"/>
              <a:buNone/>
              <a:defRPr sz="1800" b="0" i="0" u="none" strike="noStrike" cap="none">
                <a:solidFill>
                  <a:srgbClr val="42424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Lato"/>
              <a:buNone/>
              <a:defRPr sz="1800" b="0" i="0" u="none" strike="noStrike" cap="none">
                <a:solidFill>
                  <a:srgbClr val="42424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Lato"/>
              <a:buNone/>
              <a:defRPr sz="1800" b="0" i="0" u="none" strike="noStrike" cap="none">
                <a:solidFill>
                  <a:srgbClr val="42424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Lato"/>
              <a:buNone/>
              <a:defRPr sz="1800" b="0" i="0" u="none" strike="noStrike" cap="none">
                <a:solidFill>
                  <a:srgbClr val="42424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Lato"/>
              <a:buNone/>
              <a:defRPr sz="1800" b="0" i="0" u="none" strike="noStrike" cap="none">
                <a:solidFill>
                  <a:srgbClr val="42424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-330200">
              <a:lnSpc>
                <a:spcPct val="115000"/>
              </a:lnSpc>
              <a:buClr>
                <a:srgbClr val="F15E22">
                  <a:lumMod val="50000"/>
                </a:srgbClr>
              </a:buClr>
              <a:buSzPct val="100000"/>
              <a:buFont typeface="Wingdings" panose="05000000000000000000" pitchFamily="2" charset="2"/>
              <a:buChar char="v"/>
              <a:defRPr/>
            </a:pPr>
            <a:r>
              <a:rPr lang="en-US" sz="28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Kivymd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GUI.</a:t>
            </a:r>
          </a:p>
          <a:p>
            <a:pPr indent="-330200">
              <a:lnSpc>
                <a:spcPct val="115000"/>
              </a:lnSpc>
              <a:buClr>
                <a:srgbClr val="F15E22">
                  <a:lumMod val="50000"/>
                </a:srgbClr>
              </a:buClr>
              <a:buSzPct val="100000"/>
              <a:buFont typeface="Wingdings" panose="05000000000000000000" pitchFamily="2" charset="2"/>
              <a:buChar char="v"/>
              <a:defRPr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Bs4 module for to know weather conditions.</a:t>
            </a:r>
          </a:p>
          <a:p>
            <a:pPr indent="-330200">
              <a:lnSpc>
                <a:spcPct val="115000"/>
              </a:lnSpc>
              <a:buClr>
                <a:srgbClr val="F15E22">
                  <a:lumMod val="50000"/>
                </a:srgbClr>
              </a:buClr>
              <a:buSzPct val="100000"/>
              <a:buFont typeface="Wingdings" panose="05000000000000000000" pitchFamily="2" charset="2"/>
              <a:buChar char="v"/>
              <a:defRPr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Requests library to extract specific information.</a:t>
            </a:r>
          </a:p>
          <a:p>
            <a:pPr indent="-330200">
              <a:lnSpc>
                <a:spcPct val="115000"/>
              </a:lnSpc>
              <a:buClr>
                <a:srgbClr val="F15E22">
                  <a:lumMod val="50000"/>
                </a:srgbClr>
              </a:buClr>
              <a:buSzPct val="100000"/>
              <a:buFont typeface="Wingdings" panose="05000000000000000000" pitchFamily="2" charset="2"/>
              <a:buChar char="v"/>
              <a:defRPr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datetime module is imported to work with the date as well as time.</a:t>
            </a:r>
          </a:p>
          <a:p>
            <a:pPr indent="-330200">
              <a:lnSpc>
                <a:spcPct val="115000"/>
              </a:lnSpc>
              <a:buClr>
                <a:srgbClr val="F15E22">
                  <a:lumMod val="50000"/>
                </a:srgbClr>
              </a:buClr>
              <a:buSzPct val="100000"/>
              <a:buFont typeface="Wingdings" panose="05000000000000000000" pitchFamily="2" charset="2"/>
              <a:buChar char="v"/>
              <a:defRPr/>
            </a:pPr>
            <a:endParaRPr lang="en-US" sz="2800" dirty="0">
              <a:solidFill>
                <a:srgbClr val="F4D6AD">
                  <a:lumMod val="25000"/>
                </a:srgbClr>
              </a:solidFill>
              <a:latin typeface="Cooper Black" panose="0208090404030B020404" pitchFamily="18" charset="0"/>
            </a:endParaRPr>
          </a:p>
          <a:p>
            <a:pPr marL="127000" indent="0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0960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3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>
            <a:spLocks noGrp="1"/>
          </p:cNvSpPr>
          <p:nvPr>
            <p:ph type="ctrTitle"/>
          </p:nvPr>
        </p:nvSpPr>
        <p:spPr>
          <a:xfrm>
            <a:off x="-1284791" y="20835"/>
            <a:ext cx="7533776" cy="1161193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ctr"/>
            <a:r>
              <a:rPr lang="en-IN" sz="2000" u="sng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Snap ITC" panose="04040A07060A02020202" pitchFamily="82" charset="0"/>
              </a:rPr>
              <a:t>SCREENSHOTS OF EXECUTION:</a:t>
            </a:r>
            <a:r>
              <a:rPr lang="en-IN" u="sng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nap ITC" panose="04040A07060A02020202" pitchFamily="82" charset="0"/>
              </a:rPr>
              <a:t>​</a:t>
            </a:r>
            <a:endParaRPr u="sng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FFFF"/>
              </a:highlight>
              <a:latin typeface="Snap ITC" panose="04040A07060A02020202" pitchFamily="82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B3EEAEA-7AC0-4016-AD8F-E76DB491A9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29A98A-5DB7-4920-B82C-71FFF48EE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69" y="1182028"/>
            <a:ext cx="3969026" cy="35807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1E059A-E287-4F16-A323-E62BD9F0C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2969" y="1182027"/>
            <a:ext cx="4414062" cy="35807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3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>
            <a:spLocks noGrp="1"/>
          </p:cNvSpPr>
          <p:nvPr>
            <p:ph type="ctrTitle"/>
          </p:nvPr>
        </p:nvSpPr>
        <p:spPr>
          <a:xfrm>
            <a:off x="-1284791" y="20835"/>
            <a:ext cx="7533776" cy="1161193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ctr"/>
            <a:r>
              <a:rPr lang="en-IN" sz="2000" u="sng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Snap ITC" panose="04040A07060A02020202" pitchFamily="82" charset="0"/>
              </a:rPr>
              <a:t>SCREENSHOTS OF EXECUTION:</a:t>
            </a:r>
            <a:r>
              <a:rPr lang="en-IN" u="sng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nap ITC" panose="04040A07060A02020202" pitchFamily="82" charset="0"/>
              </a:rPr>
              <a:t>​</a:t>
            </a:r>
            <a:endParaRPr u="sng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FFFF"/>
              </a:highlight>
              <a:latin typeface="Snap ITC" panose="04040A07060A02020202" pitchFamily="82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B3EEAEA-7AC0-4016-AD8F-E76DB491A9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1F4D64-B153-42AE-9A29-F2EBDC70B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32" y="1086571"/>
            <a:ext cx="4125432" cy="37090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CCAC61-D45C-470C-A199-1CA3D217E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9871" y="1086571"/>
            <a:ext cx="4125432" cy="369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80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3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>
            <a:spLocks noGrp="1"/>
          </p:cNvSpPr>
          <p:nvPr>
            <p:ph type="ctrTitle"/>
          </p:nvPr>
        </p:nvSpPr>
        <p:spPr>
          <a:xfrm>
            <a:off x="-1284791" y="20835"/>
            <a:ext cx="7533776" cy="1161193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ctr"/>
            <a:r>
              <a:rPr lang="en-IN" sz="2000" u="sng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Snap ITC" panose="04040A07060A02020202" pitchFamily="82" charset="0"/>
              </a:rPr>
              <a:t>SCREENSHOTS OF EXECUTION:</a:t>
            </a:r>
            <a:r>
              <a:rPr lang="en-IN" u="sng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nap ITC" panose="04040A07060A02020202" pitchFamily="82" charset="0"/>
              </a:rPr>
              <a:t>​</a:t>
            </a:r>
            <a:endParaRPr u="sng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FFFF"/>
              </a:highlight>
              <a:latin typeface="Snap ITC" panose="04040A07060A02020202" pitchFamily="82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B3EEAEA-7AC0-4016-AD8F-E76DB491A9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E16D7D-1396-43C5-91AB-B5BFF7AF8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3" y="1027814"/>
            <a:ext cx="4344251" cy="39277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127554-2120-424F-85FD-50FA41D30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8157" y="1055474"/>
            <a:ext cx="4351292" cy="390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1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05569-271D-4311-86E3-620D9DE9C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2897"/>
            <a:ext cx="8832300" cy="777285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chemeClr val="accent3"/>
                </a:solidFill>
                <a:highlight>
                  <a:srgbClr val="00FFFF"/>
                </a:highlight>
                <a:latin typeface="Snap ITC" panose="04040A07060A02020202" pitchFamily="82" charset="0"/>
              </a:rPr>
              <a:t>FUTURE SCOPE:</a:t>
            </a:r>
            <a:endParaRPr lang="en-IN" u="sng" dirty="0">
              <a:solidFill>
                <a:schemeClr val="accent3"/>
              </a:solidFill>
              <a:highlight>
                <a:srgbClr val="00FFFF"/>
              </a:highlight>
              <a:latin typeface="Snap ITC" panose="04040A07060A02020202" pitchFamily="82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4E9F7F-CDF2-4F40-83DB-0ABAFC3528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193" y="1057648"/>
            <a:ext cx="8520600" cy="3223800"/>
          </a:xfrm>
        </p:spPr>
        <p:txBody>
          <a:bodyPr>
            <a:normAutofit fontScale="77500" lnSpcReduction="20000"/>
          </a:bodyPr>
          <a:lstStyle/>
          <a:p>
            <a:pPr algn="just">
              <a:spcAft>
                <a:spcPts val="500"/>
              </a:spcAft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2600" dirty="0">
                <a:solidFill>
                  <a:schemeClr val="accent4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Reach for this application will be high, as this gives a solution for the </a:t>
            </a:r>
            <a:r>
              <a:rPr lang="en-US" sz="2600" dirty="0" err="1">
                <a:solidFill>
                  <a:schemeClr val="accent4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travellers</a:t>
            </a:r>
            <a:r>
              <a:rPr lang="en-US" sz="2600" dirty="0">
                <a:solidFill>
                  <a:schemeClr val="accent4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to track </a:t>
            </a:r>
            <a:r>
              <a:rPr lang="en-US" sz="2600" dirty="0" err="1">
                <a:solidFill>
                  <a:schemeClr val="accent4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thie</a:t>
            </a:r>
            <a:r>
              <a:rPr lang="en-US" sz="2600" dirty="0">
                <a:solidFill>
                  <a:schemeClr val="accent4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expensed during a trip and also can be used to </a:t>
            </a:r>
            <a:r>
              <a:rPr lang="en-US" sz="2600" dirty="0" err="1">
                <a:solidFill>
                  <a:schemeClr val="accent4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analyse</a:t>
            </a:r>
            <a:r>
              <a:rPr lang="en-US" sz="2600" dirty="0">
                <a:solidFill>
                  <a:schemeClr val="accent4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daily spends (i.e. for domestic use).</a:t>
            </a:r>
          </a:p>
          <a:p>
            <a:pPr algn="just">
              <a:spcAft>
                <a:spcPts val="500"/>
              </a:spcAft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2600" dirty="0">
                <a:solidFill>
                  <a:schemeClr val="accent4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the coming days the app can be improvised by adding some more features like:</a:t>
            </a:r>
          </a:p>
          <a:p>
            <a:pPr marL="1438275" indent="-361950" algn="just">
              <a:spcAft>
                <a:spcPts val="5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accent4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Integrating maps</a:t>
            </a:r>
          </a:p>
          <a:p>
            <a:pPr marL="1438275" indent="-361950" algn="just">
              <a:spcAft>
                <a:spcPts val="5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accent4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Artificial intelligence can be used to show the trends of people             travelling and details of average money spent by the </a:t>
            </a:r>
            <a:r>
              <a:rPr lang="en-US" sz="2600" dirty="0" err="1">
                <a:solidFill>
                  <a:schemeClr val="accent4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travellers</a:t>
            </a:r>
            <a:r>
              <a:rPr lang="en-US" sz="2600" dirty="0">
                <a:solidFill>
                  <a:schemeClr val="accent4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457200" marR="0" lvl="0" indent="-3302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15E22">
                  <a:lumMod val="50000"/>
                </a:srgbClr>
              </a:buClr>
              <a:buSzPct val="100000"/>
              <a:buFont typeface="Wingdings" panose="05000000000000000000" pitchFamily="2" charset="2"/>
              <a:buChar char="v"/>
              <a:tabLst/>
              <a:defRPr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6932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5B1234-9FB9-4BCC-BC05-636F4E688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779" y="709126"/>
            <a:ext cx="3060441" cy="306044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335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AAC23B9F578746A593DE2A31A88732" ma:contentTypeVersion="2" ma:contentTypeDescription="Create a new document." ma:contentTypeScope="" ma:versionID="9d33238dfa8bc7153c3b567aa9ccb90c">
  <xsd:schema xmlns:xsd="http://www.w3.org/2001/XMLSchema" xmlns:xs="http://www.w3.org/2001/XMLSchema" xmlns:p="http://schemas.microsoft.com/office/2006/metadata/properties" xmlns:ns3="c2d04138-e938-4ffd-a3ef-0905456e01f2" targetNamespace="http://schemas.microsoft.com/office/2006/metadata/properties" ma:root="true" ma:fieldsID="8e9596fc0d2ba9a33cd02058a8586968" ns3:_="">
    <xsd:import namespace="c2d04138-e938-4ffd-a3ef-0905456e01f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d04138-e938-4ffd-a3ef-0905456e01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DD5A803-94A8-4E6A-98FC-6869E188C67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A96FBF4-E70B-402B-B373-38FDEB83D1D4}">
  <ds:schemaRefs>
    <ds:schemaRef ds:uri="c2d04138-e938-4ffd-a3ef-0905456e01f2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C409EDF-D704-4413-93B5-E37AEE59CA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2d04138-e938-4ffd-a3ef-0905456e01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Quantum_Computers</Template>
  <TotalTime>490</TotalTime>
  <Words>295</Words>
  <Application>Microsoft Office PowerPoint</Application>
  <PresentationFormat>On-screen Show (16:9)</PresentationFormat>
  <Paragraphs>28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Montserrat</vt:lpstr>
      <vt:lpstr>Snap ITC</vt:lpstr>
      <vt:lpstr>Quicksand</vt:lpstr>
      <vt:lpstr>Cooper Black</vt:lpstr>
      <vt:lpstr>Stencil</vt:lpstr>
      <vt:lpstr>Wingdings</vt:lpstr>
      <vt:lpstr>Arial</vt:lpstr>
      <vt:lpstr>Times New Roman</vt:lpstr>
      <vt:lpstr>Lato</vt:lpstr>
      <vt:lpstr>Focus</vt:lpstr>
      <vt:lpstr>PYTHON Mini  project :</vt:lpstr>
      <vt:lpstr>ABSTRACT​:</vt:lpstr>
      <vt:lpstr>PowerPoint Presentation</vt:lpstr>
      <vt:lpstr>TECHNOLOGY USED:​ </vt:lpstr>
      <vt:lpstr>SCREENSHOTS OF EXECUTION:​</vt:lpstr>
      <vt:lpstr>SCREENSHOTS OF EXECUTION:​</vt:lpstr>
      <vt:lpstr>SCREENSHOTS OF EXECUTION:​</vt:lpstr>
      <vt:lpstr>FUTURE SCOPE: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 project :</dc:title>
  <dc:creator>20-737-016_PAGINDLA HARSHITH</dc:creator>
  <cp:lastModifiedBy>20-737-016_PAGINDLA HARSHITH</cp:lastModifiedBy>
  <cp:revision>6</cp:revision>
  <dcterms:created xsi:type="dcterms:W3CDTF">2021-10-29T17:50:25Z</dcterms:created>
  <dcterms:modified xsi:type="dcterms:W3CDTF">2022-01-23T01:12:02Z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0x01010044AAC23B9F578746A593DE2A31A88732</vt:lpwstr>
  </property>
</Properties>
</file>